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6C4E91-1E65-47A5-95AE-F4C2662F41B6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45D9BB-9106-49E5-8FFD-C651E92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Assistive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Early childhood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4164" y="6220691"/>
            <a:ext cx="323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Hannah Norman and Katie Clift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88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assistive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Device:  Item, piece of equipment, or product system that is used to increase, maintain, or improve the functional capabilities of an individual with a disability</a:t>
            </a:r>
          </a:p>
          <a:p>
            <a:r>
              <a:rPr lang="en-US" sz="2400" dirty="0" smtClean="0"/>
              <a:t>AT Service:  Any service that directly assists an individual with a disability to select, acquire, or use an AT device, including physical, occupational, or speech therapy.</a:t>
            </a:r>
          </a:p>
          <a:p>
            <a:r>
              <a:rPr lang="en-US" sz="2400" dirty="0" smtClean="0"/>
              <a:t>For young children, it needs to be play-based and appealing.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3168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it in early childhood?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Early childhood programs increase: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Physical, motor, cognitive, language, speech, socialization, and self-help skills</a:t>
            </a:r>
          </a:p>
          <a:p>
            <a:pPr marL="0" indent="0"/>
            <a:r>
              <a:rPr lang="en-US" sz="2400" dirty="0" smtClean="0"/>
              <a:t>Early childhood programs decrease: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Chances of a student being placed in special education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probability that children with disabilities will be socially dependent and institutionalized as adults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71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button communication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Use: communication for nonverbal students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85291"/>
            <a:ext cx="3124200" cy="311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2400" y="5698038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Teachers, parents, siblings, and friends can record important messages for nonverbal students to share in social settings.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306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smock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Use: communication for non-verbal students.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24003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4194512"/>
            <a:ext cx="2971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using nonverbal communication can point to the line-drawings  to communicate wants and needs. The drawings are attached by Velcro and can be changed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57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Playtime bus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Use: cognitive development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3205191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76600" y="4953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This bright yellow bus contains letter, shapes, and numbers for kids to touch and hear the names and sounds of each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762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paintbrush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Use:  cognitive and fine motor  development.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443909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81400" y="464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This paintbrush is easy to grasp. This allows children who have difficulty with grasping access to art activities which build creative skills.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6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Assistive Technology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Low-tech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Teacher made communication boards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Reading masks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Pencil holders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Adapted scissors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High-tech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300984" cy="31089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Electronic communication boards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Electronic books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Computers/Software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Touchscreens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Electric wheelchairs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398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954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http://www.edb.utexas.edu/ATLab/Labinventory/EarlyChildhood/ec-communicationaids.php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6426" y="533400"/>
            <a:ext cx="120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9509" y="22098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http://www.sheboyganfalls.k12.wi.us/csleynse/early-childhood-at-tools-and-resources/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0996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311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Assistive technology</vt:lpstr>
      <vt:lpstr>What is assistive technology?</vt:lpstr>
      <vt:lpstr>Why use it in early childhood?</vt:lpstr>
      <vt:lpstr>Single button communication device</vt:lpstr>
      <vt:lpstr>Communication smock</vt:lpstr>
      <vt:lpstr>Playtime bus</vt:lpstr>
      <vt:lpstr>paintbrush</vt:lpstr>
      <vt:lpstr>Other types of Assistive Technology</vt:lpstr>
      <vt:lpstr>Slide 9</vt:lpstr>
    </vt:vector>
  </TitlesOfParts>
  <Company>Carson-Newman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technology</dc:title>
  <dc:creator>Hannah M Norman</dc:creator>
  <cp:lastModifiedBy>Andrew Bennett</cp:lastModifiedBy>
  <cp:revision>4</cp:revision>
  <dcterms:created xsi:type="dcterms:W3CDTF">2011-11-16T16:09:58Z</dcterms:created>
  <dcterms:modified xsi:type="dcterms:W3CDTF">2011-11-21T02:08:45Z</dcterms:modified>
</cp:coreProperties>
</file>