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3"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70" d="100"/>
          <a:sy n="70" d="100"/>
        </p:scale>
        <p:origin x="-108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D95D7CEF-7154-4BE0-8401-88CAD9DE4DE5}" type="datetimeFigureOut">
              <a:rPr lang="en-US" smtClean="0"/>
              <a:pPr/>
              <a:t>11/20/2011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7026F-50CE-4158-BB86-55A4EC130F8C}"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D7CEF-7154-4BE0-8401-88CAD9DE4DE5}" type="datetimeFigureOut">
              <a:rPr lang="en-US" smtClean="0"/>
              <a:pPr/>
              <a:t>11/20/2011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7026F-50CE-4158-BB86-55A4EC130F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D7CEF-7154-4BE0-8401-88CAD9DE4DE5}" type="datetimeFigureOut">
              <a:rPr lang="en-US" smtClean="0"/>
              <a:pPr/>
              <a:t>11/20/2011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7026F-50CE-4158-BB86-55A4EC130F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D7CEF-7154-4BE0-8401-88CAD9DE4DE5}" type="datetimeFigureOut">
              <a:rPr lang="en-US" smtClean="0"/>
              <a:pPr/>
              <a:t>11/20/2011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7026F-50CE-4158-BB86-55A4EC130F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D95D7CEF-7154-4BE0-8401-88CAD9DE4DE5}" type="datetimeFigureOut">
              <a:rPr lang="en-US" smtClean="0"/>
              <a:pPr/>
              <a:t>11/20/2011</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64D7026F-50CE-4158-BB86-55A4EC130F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5D7CEF-7154-4BE0-8401-88CAD9DE4DE5}" type="datetimeFigureOut">
              <a:rPr lang="en-US" smtClean="0"/>
              <a:pPr/>
              <a:t>11/20/2011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D7026F-50CE-4158-BB86-55A4EC130F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5D7CEF-7154-4BE0-8401-88CAD9DE4DE5}" type="datetimeFigureOut">
              <a:rPr lang="en-US" smtClean="0"/>
              <a:pPr/>
              <a:t>11/20/2011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D7026F-50CE-4158-BB86-55A4EC130F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5D7CEF-7154-4BE0-8401-88CAD9DE4DE5}" type="datetimeFigureOut">
              <a:rPr lang="en-US" smtClean="0"/>
              <a:pPr/>
              <a:t>11/20/2011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D7026F-50CE-4158-BB86-55A4EC130F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D7CEF-7154-4BE0-8401-88CAD9DE4DE5}" type="datetimeFigureOut">
              <a:rPr lang="en-US" smtClean="0"/>
              <a:pPr/>
              <a:t>11/20/2011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D7026F-50CE-4158-BB86-55A4EC130F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5D7CEF-7154-4BE0-8401-88CAD9DE4DE5}" type="datetimeFigureOut">
              <a:rPr lang="en-US" smtClean="0"/>
              <a:pPr/>
              <a:t>11/20/2011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D7026F-50CE-4158-BB86-55A4EC130F8C}"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D95D7CEF-7154-4BE0-8401-88CAD9DE4DE5}" type="datetimeFigureOut">
              <a:rPr lang="en-US" smtClean="0"/>
              <a:pPr/>
              <a:t>11/20/2011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D7026F-50CE-4158-BB86-55A4EC130F8C}"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D95D7CEF-7154-4BE0-8401-88CAD9DE4DE5}" type="datetimeFigureOut">
              <a:rPr lang="en-US" smtClean="0"/>
              <a:pPr/>
              <a:t>11/20/2011</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64D7026F-50CE-4158-BB86-55A4EC130F8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nationaltechcenter.org/index.php/2009/11/12/ipro-beyond-switches/" TargetMode="External"/><Relationship Id="rId2" Type="http://schemas.openxmlformats.org/officeDocument/2006/relationships/hyperlink" Target="http://www.rjcooper.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ationaltechcenter.org/index.php/2009/11/12/ipro-beyond-switch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rjcooper.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RJ Cooper :Changing the World With One </a:t>
            </a:r>
            <a:r>
              <a:rPr lang="en-US" dirty="0"/>
              <a:t>A</a:t>
            </a:r>
            <a:r>
              <a:rPr lang="en-US" dirty="0" smtClean="0"/>
              <a:t>daptation At a Time </a:t>
            </a:r>
            <a:endParaRPr lang="en-US" dirty="0"/>
          </a:p>
        </p:txBody>
      </p:sp>
      <p:sp>
        <p:nvSpPr>
          <p:cNvPr id="3" name="Subtitle 2"/>
          <p:cNvSpPr>
            <a:spLocks noGrp="1"/>
          </p:cNvSpPr>
          <p:nvPr>
            <p:ph type="subTitle" idx="1"/>
          </p:nvPr>
        </p:nvSpPr>
        <p:spPr>
          <a:xfrm>
            <a:off x="1371600" y="4191000"/>
            <a:ext cx="1524000" cy="1066800"/>
          </a:xfrm>
        </p:spPr>
        <p:txBody>
          <a:bodyPr>
            <a:normAutofit/>
          </a:bodyPr>
          <a:lstStyle/>
          <a:p>
            <a:r>
              <a:rPr lang="en-US" dirty="0" smtClean="0"/>
              <a:t>By Amanda Gibson</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68072" y="3886200"/>
            <a:ext cx="1646237" cy="2249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4475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Amplifier</a:t>
            </a:r>
            <a:endParaRPr lang="en-US" dirty="0"/>
          </a:p>
        </p:txBody>
      </p:sp>
      <p:sp>
        <p:nvSpPr>
          <p:cNvPr id="3" name="Content Placeholder 2"/>
          <p:cNvSpPr>
            <a:spLocks noGrp="1"/>
          </p:cNvSpPr>
          <p:nvPr>
            <p:ph idx="1"/>
          </p:nvPr>
        </p:nvSpPr>
        <p:spPr/>
        <p:txBody>
          <a:bodyPr/>
          <a:lstStyle/>
          <a:p>
            <a:r>
              <a:rPr lang="en-US" dirty="0"/>
              <a:t>Several times in assessing learners for AAC devices, I have come across people that have very low volume, but they </a:t>
            </a:r>
            <a:r>
              <a:rPr lang="en-US" dirty="0" smtClean="0"/>
              <a:t>can </a:t>
            </a:r>
            <a:r>
              <a:rPr lang="en-US" dirty="0"/>
              <a:t>talk (like </a:t>
            </a:r>
            <a:r>
              <a:rPr lang="en-US" dirty="0" smtClean="0"/>
              <a:t>Brian).</a:t>
            </a:r>
            <a:r>
              <a:rPr lang="en-US" dirty="0"/>
              <a:t>  Let me assure you, as I do the caregivers of such people: Nothing, I repeat, nothing will be as efficient and usable as their natural voice.  We just need to get it louder!  </a:t>
            </a:r>
            <a:br>
              <a:rPr lang="en-US" dirty="0"/>
            </a:br>
            <a:r>
              <a:rPr lang="en-US" dirty="0"/>
              <a:t/>
            </a:r>
            <a:br>
              <a:rPr lang="en-US" dirty="0"/>
            </a:br>
            <a:endParaRPr lang="en-US" dirty="0"/>
          </a:p>
          <a:p>
            <a:r>
              <a:rPr lang="en-US" dirty="0"/>
              <a:t>Brian from NY</a:t>
            </a: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19400" y="3657600"/>
            <a:ext cx="2209800" cy="294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7024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hlinkClick r:id="rId2"/>
              </a:rPr>
              <a:t>http://www.rjcooper.com</a:t>
            </a:r>
            <a:r>
              <a:rPr lang="en-US" dirty="0" smtClean="0">
                <a:hlinkClick r:id="rId2"/>
              </a:rPr>
              <a:t>/</a:t>
            </a:r>
            <a:endParaRPr lang="en-US" dirty="0" smtClean="0"/>
          </a:p>
          <a:p>
            <a:r>
              <a:rPr lang="en-US" dirty="0">
                <a:hlinkClick r:id="rId3"/>
              </a:rPr>
              <a:t>http://www.nationaltechcenter.org/index.php/2009/11/12/ipro-beyond-switches/</a:t>
            </a:r>
            <a:endParaRPr lang="en-US" dirty="0"/>
          </a:p>
          <a:p>
            <a:pPr marL="0" indent="0">
              <a:buNone/>
            </a:pPr>
            <a:endParaRPr lang="en-US" dirty="0"/>
          </a:p>
        </p:txBody>
      </p:sp>
    </p:spTree>
    <p:extLst>
      <p:ext uri="{BB962C8B-B14F-4D97-AF65-F5344CB8AC3E}">
        <p14:creationId xmlns:p14="http://schemas.microsoft.com/office/powerpoint/2010/main" xmlns="" val="791925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RJ Cooper</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 RJ Cooper has</a:t>
            </a:r>
            <a:r>
              <a:rPr lang="en-US" b="1" dirty="0" smtClean="0">
                <a:effectLst/>
              </a:rPr>
              <a:t> a background in electrical engineering and developmental psychology and a strong motivation to do good, he explains,</a:t>
            </a:r>
          </a:p>
          <a:p>
            <a:endParaRPr lang="en-US" b="1" dirty="0" smtClean="0">
              <a:effectLst/>
            </a:endParaRPr>
          </a:p>
          <a:p>
            <a:r>
              <a:rPr lang="en-US" b="1" dirty="0" smtClean="0">
                <a:effectLst/>
              </a:rPr>
              <a:t>“I was either going to join the Peace Corp or find or create something to use my computer talents to help people.” – RJ cooper</a:t>
            </a:r>
          </a:p>
          <a:p>
            <a:endParaRPr lang="en-US" b="1" dirty="0" smtClean="0">
              <a:effectLst/>
            </a:endParaRPr>
          </a:p>
          <a:p>
            <a:r>
              <a:rPr lang="en-US" b="1" dirty="0" smtClean="0">
                <a:effectLst/>
              </a:rPr>
              <a:t>“I knew nothing, I don’t think I had actually even met a person with a disability at that point (When he went to work at University of Utah rehabilitation center). But I could program, make colors flash on a computer…  Little did I know they would heap the world right on me that very week! I became an established fixture in the department, and even had doctors and medical interns watching me work with a coma patient.”- RJ Cooper</a:t>
            </a:r>
          </a:p>
          <a:p>
            <a:pPr marL="0" indent="0">
              <a:buNone/>
            </a:pPr>
            <a:r>
              <a:rPr lang="en-US" dirty="0">
                <a:hlinkClick r:id="rId2"/>
              </a:rPr>
              <a:t>http://www.nationaltechcenter.org/index.php/2009/11/12/ipro-beyond-switches</a:t>
            </a:r>
            <a:r>
              <a:rPr lang="en-US" dirty="0" smtClean="0">
                <a:hlinkClick r:id="rId2"/>
              </a:rPr>
              <a:t>/</a:t>
            </a:r>
            <a:endParaRPr lang="en-US" dirty="0" smtClean="0"/>
          </a:p>
          <a:p>
            <a:pPr marL="0" indent="0">
              <a:buNone/>
            </a:pPr>
            <a:endParaRPr lang="en-US" dirty="0" smtClean="0">
              <a:effectLst/>
            </a:endParaRP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xmlns="" val="1370780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Adapted Gadgets</a:t>
            </a:r>
            <a:endParaRPr lang="en-US" dirty="0"/>
          </a:p>
        </p:txBody>
      </p:sp>
      <p:sp>
        <p:nvSpPr>
          <p:cNvPr id="3" name="Content Placeholder 2"/>
          <p:cNvSpPr>
            <a:spLocks noGrp="1"/>
          </p:cNvSpPr>
          <p:nvPr>
            <p:ph idx="1"/>
          </p:nvPr>
        </p:nvSpPr>
        <p:spPr/>
        <p:txBody>
          <a:bodyPr/>
          <a:lstStyle/>
          <a:p>
            <a:r>
              <a:rPr lang="en-US" dirty="0" smtClean="0"/>
              <a:t> Have anywhere from 1 to 5 buttons that help the disabled person use their electronics.</a:t>
            </a:r>
          </a:p>
          <a:p>
            <a:r>
              <a:rPr lang="en-US" dirty="0" smtClean="0"/>
              <a:t>The device on the left is a switch-adapted gadget for a television remote. This allows the student to push a button to turn the television on, off, change channel, and make volume go up or down.  The device on the right is a MP3 player and it has two                         buttons on it so the listener can play, </a:t>
            </a:r>
          </a:p>
          <a:p>
            <a:pPr marL="0" indent="0">
              <a:buNone/>
            </a:pPr>
            <a:r>
              <a:rPr lang="en-US" dirty="0"/>
              <a:t> </a:t>
            </a:r>
            <a:r>
              <a:rPr lang="en-US" dirty="0" smtClean="0"/>
              <a:t>                                 or pause it or go to the next song.                           </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5200" y="4756956"/>
            <a:ext cx="3352800" cy="1430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3962971"/>
            <a:ext cx="2667000" cy="2224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7535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Game Adaptation</a:t>
            </a:r>
            <a:endParaRPr lang="en-US" dirty="0"/>
          </a:p>
        </p:txBody>
      </p:sp>
      <p:sp>
        <p:nvSpPr>
          <p:cNvPr id="3" name="Content Placeholder 2"/>
          <p:cNvSpPr>
            <a:spLocks noGrp="1"/>
          </p:cNvSpPr>
          <p:nvPr>
            <p:ph idx="1"/>
          </p:nvPr>
        </p:nvSpPr>
        <p:spPr/>
        <p:txBody>
          <a:bodyPr/>
          <a:lstStyle/>
          <a:p>
            <a:r>
              <a:rPr lang="en-US" dirty="0" smtClean="0"/>
              <a:t> Sometimes teachers might want to use a videogame to teach a student, or if a parent asks if there are any ways that their children can play video games, RJ cooper has made an adaptation to a few of the game consoles’ controllers.</a:t>
            </a:r>
          </a:p>
          <a:p>
            <a:endParaRPr lang="en-US" dirty="0"/>
          </a:p>
          <a:p>
            <a:r>
              <a:rPr lang="en-US" dirty="0" smtClean="0"/>
              <a:t>This to the right is the </a:t>
            </a:r>
            <a:r>
              <a:rPr lang="en-US" dirty="0" err="1" smtClean="0"/>
              <a:t>xbox</a:t>
            </a:r>
            <a:r>
              <a:rPr lang="en-US" dirty="0" smtClean="0"/>
              <a:t> 360 controller,</a:t>
            </a:r>
          </a:p>
          <a:p>
            <a:pPr marL="0" indent="0">
              <a:buNone/>
            </a:pPr>
            <a:r>
              <a:rPr lang="en-US" dirty="0" smtClean="0"/>
              <a:t>and it is the adaptation for the buttons on </a:t>
            </a:r>
          </a:p>
          <a:p>
            <a:pPr marL="0" indent="0">
              <a:buNone/>
            </a:pPr>
            <a:r>
              <a:rPr lang="en-US" dirty="0"/>
              <a:t>t</a:t>
            </a:r>
            <a:r>
              <a:rPr lang="en-US" dirty="0" smtClean="0"/>
              <a:t>he  back, which are usually very small.</a:t>
            </a:r>
          </a:p>
          <a:p>
            <a:r>
              <a:rPr lang="en-US" dirty="0">
                <a:hlinkClick r:id="rId2"/>
              </a:rPr>
              <a:t>http://www.rjcooper.com</a:t>
            </a:r>
            <a:r>
              <a:rPr lang="en-US" dirty="0" smtClean="0">
                <a:hlinkClick r:id="rId2"/>
              </a:rPr>
              <a:t>/</a:t>
            </a:r>
            <a:endParaRPr lang="en-US" dirty="0" smtClean="0"/>
          </a:p>
          <a:p>
            <a:pPr marL="0" indent="0">
              <a:buNone/>
            </a:pP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3600" y="3505200"/>
            <a:ext cx="2433601" cy="2414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40904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recorder </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6200" y="228600"/>
            <a:ext cx="1031875" cy="1491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fontScale="85000" lnSpcReduction="20000"/>
          </a:bodyPr>
          <a:lstStyle/>
          <a:p>
            <a:r>
              <a:rPr lang="en-US" dirty="0" smtClean="0"/>
              <a:t>“A </a:t>
            </a:r>
            <a:r>
              <a:rPr lang="en-US" dirty="0"/>
              <a:t>mom emailed me, asked me to </a:t>
            </a:r>
            <a:r>
              <a:rPr lang="en-US" dirty="0" smtClean="0"/>
              <a:t>research </a:t>
            </a:r>
            <a:r>
              <a:rPr lang="en-US" dirty="0"/>
              <a:t>a way for her college-bound, and physically challenged son to be able to record lectures. </a:t>
            </a:r>
            <a:endParaRPr lang="en-US" dirty="0" smtClean="0"/>
          </a:p>
          <a:p>
            <a:endParaRPr lang="en-US" dirty="0" smtClean="0"/>
          </a:p>
          <a:p>
            <a:r>
              <a:rPr lang="en-US" dirty="0" smtClean="0"/>
              <a:t>So </a:t>
            </a:r>
            <a:r>
              <a:rPr lang="en-US" dirty="0"/>
              <a:t>here it is.  I'm currently using the model specified under the picture above here.  At Standard Play, it can record about 70 hours of lecture (at Long Play, which is just fine also, over 400 hours!).  It records in the Windows standard WMA (Windows Media Audio).  Using the included USB cable, it acts as a 'hard drive' to your PC or Mac (512 MB flash drive).  The WMA files play back right from Windows in iTunes or any song-playing software (can play on Mac with special software also).  </a:t>
            </a:r>
            <a:br>
              <a:rPr lang="en-US" dirty="0"/>
            </a:br>
            <a:endParaRPr lang="en-US" dirty="0" smtClean="0"/>
          </a:p>
          <a:p>
            <a:r>
              <a:rPr lang="en-US" dirty="0" smtClean="0"/>
              <a:t>I've </a:t>
            </a:r>
            <a:r>
              <a:rPr lang="en-US" dirty="0"/>
              <a:t>adapted the Play and Record buttons.  The unit powers down after 5 minutes of non-use.  Either switch wakes it up.  The next Record switch press starts recording.  It records sequentially without having to do any folder setting up.  It's very easy.  You stop recording with either switch.  For note-taking, you stop/start as many times as they </a:t>
            </a:r>
            <a:r>
              <a:rPr lang="en-US" dirty="0" smtClean="0"/>
              <a:t>want.”</a:t>
            </a:r>
            <a:r>
              <a:rPr lang="en-US" b="1" dirty="0"/>
              <a:t/>
            </a:r>
            <a:br>
              <a:rPr lang="en-US" b="1" dirty="0"/>
            </a:br>
            <a:endParaRPr lang="en-US" b="1" dirty="0" smtClean="0"/>
          </a:p>
          <a:p>
            <a:endParaRPr lang="en-US" dirty="0"/>
          </a:p>
        </p:txBody>
      </p:sp>
    </p:spTree>
    <p:extLst>
      <p:ext uri="{BB962C8B-B14F-4D97-AF65-F5344CB8AC3E}">
        <p14:creationId xmlns:p14="http://schemas.microsoft.com/office/powerpoint/2010/main" xmlns="" val="2146661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Mouse Adaptation </a:t>
            </a:r>
            <a:endParaRPr lang="en-US" dirty="0"/>
          </a:p>
        </p:txBody>
      </p:sp>
      <p:sp>
        <p:nvSpPr>
          <p:cNvPr id="3" name="Content Placeholder 2"/>
          <p:cNvSpPr>
            <a:spLocks noGrp="1"/>
          </p:cNvSpPr>
          <p:nvPr>
            <p:ph idx="1"/>
          </p:nvPr>
        </p:nvSpPr>
        <p:spPr/>
        <p:txBody>
          <a:bodyPr/>
          <a:lstStyle/>
          <a:p>
            <a:r>
              <a:rPr lang="en-US" dirty="0"/>
              <a:t>Once in awhile I come across someone that can use their hand(s) to some extent, but not well.  But they </a:t>
            </a:r>
            <a:r>
              <a:rPr lang="en-US" dirty="0" smtClean="0"/>
              <a:t>want </a:t>
            </a:r>
            <a:r>
              <a:rPr lang="en-US" dirty="0"/>
              <a:t>to use their hand(s).  My SAM-Joystick is a great choice but is big and a bit pricey, and for some, it's just difficult.</a:t>
            </a:r>
            <a:br>
              <a:rPr lang="en-US" dirty="0"/>
            </a:br>
            <a:r>
              <a:rPr lang="en-US" dirty="0"/>
              <a:t/>
            </a:r>
            <a:br>
              <a:rPr lang="en-US" dirty="0"/>
            </a:br>
            <a:r>
              <a:rPr lang="en-US" dirty="0"/>
              <a:t>So I invented this Mouse Button-Box.  Not too much needs explaining here.  It's USB so it works on both Mac and Windows (requires accompanying software for both).  Very adjustable speeds and functions, even a dwell-click (Windows).</a:t>
            </a:r>
            <a:r>
              <a:rPr lang="en-US" b="1" dirty="0"/>
              <a:t/>
            </a:r>
            <a:br>
              <a:rPr lang="en-US" b="1" dirty="0"/>
            </a:b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29400" y="4876800"/>
            <a:ext cx="2030895" cy="1459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36651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Magic Arm</a:t>
            </a:r>
            <a:endParaRPr lang="en-US" dirty="0"/>
          </a:p>
        </p:txBody>
      </p:sp>
      <p:sp>
        <p:nvSpPr>
          <p:cNvPr id="3" name="Content Placeholder 2"/>
          <p:cNvSpPr>
            <a:spLocks noGrp="1"/>
          </p:cNvSpPr>
          <p:nvPr>
            <p:ph idx="1"/>
          </p:nvPr>
        </p:nvSpPr>
        <p:spPr/>
        <p:txBody>
          <a:bodyPr/>
          <a:lstStyle/>
          <a:p>
            <a:r>
              <a:rPr lang="en-US" dirty="0" smtClean="0"/>
              <a:t>This device holds things in place, so that </a:t>
            </a:r>
          </a:p>
          <a:p>
            <a:pPr marL="0" indent="0">
              <a:buNone/>
            </a:pPr>
            <a:r>
              <a:rPr lang="en-US" dirty="0" smtClean="0"/>
              <a:t>The person can use it. The picture on the </a:t>
            </a:r>
          </a:p>
          <a:p>
            <a:pPr marL="0" indent="0">
              <a:buNone/>
            </a:pPr>
            <a:r>
              <a:rPr lang="en-US" dirty="0" smtClean="0"/>
              <a:t>Right is holding a joystick </a:t>
            </a:r>
            <a:r>
              <a:rPr lang="en-US" dirty="0"/>
              <a:t>in place. This arm is infinitely adjustable, and stays where you put it</a:t>
            </a:r>
            <a:r>
              <a:rPr lang="en-US" dirty="0" smtClean="0"/>
              <a:t>. This can be used to hold cameras, joysticks, and many other things.</a:t>
            </a:r>
            <a:r>
              <a:rPr lang="en-US" dirty="0"/>
              <a:t/>
            </a:r>
            <a:br>
              <a:rPr lang="en-US" dirty="0"/>
            </a:br>
            <a:r>
              <a:rPr lang="en-US" dirty="0"/>
              <a:t/>
            </a:r>
            <a:br>
              <a:rPr lang="en-US" dirty="0"/>
            </a:br>
            <a:r>
              <a:rPr lang="en-US" dirty="0"/>
              <a:t/>
            </a:r>
            <a:br>
              <a:rPr lang="en-US" dirty="0"/>
            </a:b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4191000"/>
            <a:ext cx="2857500" cy="1809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1428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Positioner</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48545" y="152400"/>
            <a:ext cx="1524000" cy="1504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p>
            <a:r>
              <a:rPr lang="en-US" dirty="0"/>
              <a:t>I'm a big fan of putting any hand-operated switch on an angle.  I don't like placing them flat, either on a laptray or a table, because the user might just lay on the switch, or have a tough time getting *off* the switch, once on.  The only times I like placing switches flat are:</a:t>
            </a:r>
            <a:br>
              <a:rPr lang="en-US" dirty="0"/>
            </a:br>
            <a:r>
              <a:rPr lang="en-US" dirty="0"/>
              <a:t>If the user has had a lot of experience and </a:t>
            </a:r>
            <a:r>
              <a:rPr lang="en-US" dirty="0" smtClean="0"/>
              <a:t>is </a:t>
            </a:r>
            <a:r>
              <a:rPr lang="en-US" dirty="0"/>
              <a:t>successful at getting on/off (especially off) the switch </a:t>
            </a:r>
            <a:endParaRPr lang="en-US" dirty="0" smtClean="0"/>
          </a:p>
          <a:p>
            <a:r>
              <a:rPr lang="en-US" dirty="0" smtClean="0"/>
              <a:t>If </a:t>
            </a:r>
            <a:r>
              <a:rPr lang="en-US" dirty="0"/>
              <a:t>the user needs to 'creep' up to the switch, using the surface as a support (I have never seen this situation, but it probably exists) </a:t>
            </a:r>
          </a:p>
          <a:p>
            <a:pPr marL="0" indent="0">
              <a:buNone/>
            </a:pPr>
            <a:endParaRPr lang="en-US" dirty="0"/>
          </a:p>
        </p:txBody>
      </p:sp>
    </p:spTree>
    <p:extLst>
      <p:ext uri="{BB962C8B-B14F-4D97-AF65-F5344CB8AC3E}">
        <p14:creationId xmlns:p14="http://schemas.microsoft.com/office/powerpoint/2010/main" xmlns="" val="317551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 Car</a:t>
            </a:r>
            <a:endParaRPr lang="en-US" dirty="0"/>
          </a:p>
        </p:txBody>
      </p:sp>
      <p:sp>
        <p:nvSpPr>
          <p:cNvPr id="3" name="Content Placeholder 2"/>
          <p:cNvSpPr>
            <a:spLocks noGrp="1"/>
          </p:cNvSpPr>
          <p:nvPr>
            <p:ph idx="1"/>
          </p:nvPr>
        </p:nvSpPr>
        <p:spPr/>
        <p:txBody>
          <a:bodyPr/>
          <a:lstStyle/>
          <a:p>
            <a:r>
              <a:rPr lang="en-US" dirty="0" smtClean="0"/>
              <a:t>The “car” or chair </a:t>
            </a:r>
            <a:r>
              <a:rPr lang="en-US" dirty="0"/>
              <a:t>is </a:t>
            </a:r>
            <a:r>
              <a:rPr lang="en-US" dirty="0" smtClean="0"/>
              <a:t>operable by </a:t>
            </a:r>
            <a:r>
              <a:rPr lang="en-US" dirty="0"/>
              <a:t>1-4 switches, 1 for each direction, or a joystick.  I usually use 1-2 switches, since a direction switch causes the vehicle to spin on its access, so if you have a second switch plugged into the Left jack, and wish to turn right, just spin 270 degrees.  </a:t>
            </a:r>
            <a:endParaRPr lang="en-US" dirty="0" smtClean="0"/>
          </a:p>
          <a:p>
            <a:r>
              <a:rPr lang="en-US" dirty="0"/>
              <a:t>The </a:t>
            </a:r>
            <a:r>
              <a:rPr lang="en-US" dirty="0" err="1"/>
              <a:t>CooperCar</a:t>
            </a:r>
            <a:r>
              <a:rPr lang="en-US" dirty="0"/>
              <a:t> only works for kids less than 50 pounds.</a:t>
            </a:r>
            <a:r>
              <a:rPr lang="en-US" b="1" dirty="0"/>
              <a:t/>
            </a:r>
            <a:br>
              <a:rPr lang="en-US" b="1" dirty="0"/>
            </a:br>
            <a:r>
              <a:rPr lang="en-US" dirty="0"/>
              <a:t/>
            </a:r>
            <a:br>
              <a:rPr lang="en-US" dirty="0"/>
            </a:br>
            <a:r>
              <a:rPr lang="en-US" b="1" dirty="0"/>
              <a:t/>
            </a:r>
            <a:br>
              <a:rPr lang="en-US" b="1" dirty="0"/>
            </a:b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53200" y="3962400"/>
            <a:ext cx="2047875" cy="20966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5675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77</TotalTime>
  <Words>464</Words>
  <Application>Microsoft Office PowerPoint</Application>
  <PresentationFormat>On-screen Show (4:3)</PresentationFormat>
  <Paragraphs>44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Thatch</vt:lpstr>
      <vt:lpstr>RJ Cooper :Changing the World With One Adaptation At a Time </vt:lpstr>
      <vt:lpstr>RJ Cooper</vt:lpstr>
      <vt:lpstr>Switch- Adapted Gadgets</vt:lpstr>
      <vt:lpstr>Video Game Adaptation</vt:lpstr>
      <vt:lpstr>Voice recorder </vt:lpstr>
      <vt:lpstr>Mouse Adaptation </vt:lpstr>
      <vt:lpstr>Magic Arm</vt:lpstr>
      <vt:lpstr>Switch Positioner</vt:lpstr>
      <vt:lpstr>Cooper Car</vt:lpstr>
      <vt:lpstr>Voice Amplifier</vt:lpstr>
      <vt:lpstr>Resources</vt:lpstr>
    </vt:vector>
  </TitlesOfParts>
  <Company>Carson-Newman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RJ Cooper and Assistive Technology</dc:title>
  <dc:creator>Amanda C Gibson</dc:creator>
  <cp:lastModifiedBy>Andrew Bennett</cp:lastModifiedBy>
  <cp:revision>19</cp:revision>
  <dcterms:created xsi:type="dcterms:W3CDTF">2011-11-14T16:15:29Z</dcterms:created>
  <dcterms:modified xsi:type="dcterms:W3CDTF">2011-11-21T01:53:55Z</dcterms:modified>
</cp:coreProperties>
</file>